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7" r:id="rId10"/>
    <p:sldId id="263" r:id="rId11"/>
    <p:sldId id="264" r:id="rId12"/>
    <p:sldId id="265" r:id="rId13"/>
    <p:sldId id="266" r:id="rId14"/>
    <p:sldId id="277" r:id="rId15"/>
    <p:sldId id="278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9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1"/>
    <p:restoredTop sz="94673"/>
  </p:normalViewPr>
  <p:slideViewPr>
    <p:cSldViewPr snapToGrid="0" snapToObjects="1">
      <p:cViewPr varScale="1">
        <p:scale>
          <a:sx n="148" d="100"/>
          <a:sy n="148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C9ACD-1F62-F748-9B57-19D071B35DCE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9BA36-5470-3748-9582-3FFE8D7B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9BA36-5470-3748-9582-3FFE8D7B9F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9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Learn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Command Line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3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BEFORE 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Before any commit we want to know the status of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 smtClean="0"/>
              <a:t>As we can see, there are some </a:t>
            </a:r>
            <a:r>
              <a:rPr lang="en-US" dirty="0" err="1" smtClean="0"/>
              <a:t>uncommited</a:t>
            </a:r>
            <a:r>
              <a:rPr lang="en-US" dirty="0" smtClean="0"/>
              <a:t> changes. </a:t>
            </a:r>
            <a:r>
              <a:rPr lang="en-US" dirty="0" err="1" smtClean="0"/>
              <a:t>Uncommited</a:t>
            </a:r>
            <a:r>
              <a:rPr lang="en-US" dirty="0" smtClean="0"/>
              <a:t> changes are that files/file that are modified. We need to know </a:t>
            </a:r>
            <a:r>
              <a:rPr lang="en-US" dirty="0" err="1" smtClean="0"/>
              <a:t>everytime</a:t>
            </a:r>
            <a:r>
              <a:rPr lang="en-US" dirty="0" smtClean="0"/>
              <a:t> what we want commit. For example, lets say that I have some personal preference  into a document project, so I don’t want to commit that doc.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64" y="2482554"/>
            <a:ext cx="6238631" cy="208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GITIGNORE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925" y="1950237"/>
            <a:ext cx="3352800" cy="2090540"/>
          </a:xfrm>
        </p:spPr>
        <p:txBody>
          <a:bodyPr/>
          <a:lstStyle/>
          <a:p>
            <a:pPr marL="65151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Files that we want to be ignored when we make a commit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67266"/>
            <a:ext cx="4482786" cy="43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 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36" y="2014025"/>
            <a:ext cx="6606344" cy="3704043"/>
          </a:xfrm>
        </p:spPr>
      </p:pic>
      <p:sp>
        <p:nvSpPr>
          <p:cNvPr id="5" name="TextBox 4"/>
          <p:cNvSpPr txBox="1"/>
          <p:nvPr/>
        </p:nvSpPr>
        <p:spPr>
          <a:xfrm>
            <a:off x="1518083" y="2875159"/>
            <a:ext cx="2216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has three stages: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Working directory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Staging 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58933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1052" y="2011197"/>
            <a:ext cx="2873829" cy="967135"/>
          </a:xfrm>
        </p:spPr>
        <p:txBody>
          <a:bodyPr/>
          <a:lstStyle/>
          <a:p>
            <a:r>
              <a:rPr lang="en-US" dirty="0" smtClean="0"/>
              <a:t>1. Working directory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74" y="2737580"/>
            <a:ext cx="5279043" cy="176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9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9056" y="1806035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2. Staging area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06035"/>
            <a:ext cx="3953692" cy="450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79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 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3688" y="1840596"/>
            <a:ext cx="141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Repository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682" y="1840596"/>
            <a:ext cx="4956403" cy="43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3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MAKE A BRANCH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658" y="1996077"/>
            <a:ext cx="5732599" cy="38164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1996077"/>
            <a:ext cx="370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Create branch (</a:t>
            </a:r>
            <a:r>
              <a:rPr lang="en-US" dirty="0" err="1" smtClean="0"/>
              <a:t>git</a:t>
            </a:r>
            <a:r>
              <a:rPr lang="en-US" dirty="0" smtClean="0"/>
              <a:t> branch &lt;name of branch&gt;)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97279" y="3266358"/>
            <a:ext cx="370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Push the branch on server (</a:t>
            </a:r>
            <a:r>
              <a:rPr lang="en-US" dirty="0" err="1" smtClean="0"/>
              <a:t>git</a:t>
            </a:r>
            <a:r>
              <a:rPr lang="en-US" dirty="0" smtClean="0"/>
              <a:t> push </a:t>
            </a:r>
            <a:r>
              <a:rPr lang="mr-IN" dirty="0" smtClean="0"/>
              <a:t>–</a:t>
            </a:r>
            <a:r>
              <a:rPr lang="en-US" dirty="0" smtClean="0"/>
              <a:t>set-upstream origin &lt;name of branch&gt;)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97278" y="4813638"/>
            <a:ext cx="370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View all branches (</a:t>
            </a:r>
            <a:r>
              <a:rPr lang="en-US" dirty="0" err="1" smtClean="0"/>
              <a:t>git</a:t>
            </a:r>
            <a:r>
              <a:rPr lang="en-US" dirty="0" smtClean="0"/>
              <a:t> branch -a)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0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HOW TO MAKE A RIGHT </a:t>
            </a:r>
            <a:br>
              <a:rPr lang="en-US" dirty="0" smtClean="0"/>
            </a:br>
            <a:r>
              <a:rPr lang="en-US" dirty="0" smtClean="0"/>
              <a:t>COMMIT AND A PUSH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918857" cy="4023360"/>
          </a:xfrm>
        </p:spPr>
        <p:txBody>
          <a:bodyPr/>
          <a:lstStyle/>
          <a:p>
            <a:pPr marL="201168" lvl="1" indent="0">
              <a:buNone/>
            </a:pPr>
            <a:r>
              <a:rPr lang="en-US" dirty="0" smtClean="0"/>
              <a:t>1. First we need to know on which branch we </a:t>
            </a:r>
            <a:r>
              <a:rPr lang="en-US" dirty="0"/>
              <a:t>w</a:t>
            </a:r>
            <a:r>
              <a:rPr lang="en-US" dirty="0" smtClean="0"/>
              <a:t>ant to make the commit and the push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7" y="2830285"/>
            <a:ext cx="5277482" cy="26031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8846" y="1845734"/>
            <a:ext cx="369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Make sure you have in stage all the changes that you want to commit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15" y="2830285"/>
            <a:ext cx="5168546" cy="26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4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MAKE A RIGHT </a:t>
            </a:r>
            <a:br>
              <a:rPr lang="en-US" dirty="0"/>
            </a:br>
            <a:r>
              <a:rPr lang="en-US" dirty="0"/>
              <a:t>COMMIT AND A PUSH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805" y="1837027"/>
            <a:ext cx="3196046" cy="775546"/>
          </a:xfrm>
        </p:spPr>
        <p:txBody>
          <a:bodyPr/>
          <a:lstStyle/>
          <a:p>
            <a:r>
              <a:rPr lang="en-US" dirty="0" smtClean="0"/>
              <a:t>3. Lets make the commit with a specific message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344091"/>
            <a:ext cx="4735097" cy="1277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1511" y="1837027"/>
            <a:ext cx="404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After you make the commit make sure that on the branch were you’ve done the commit is up to date. For that first you need to make a pull then push.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120" y="3344091"/>
            <a:ext cx="4607560" cy="232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1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TO MAKE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RIGHT MERGE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24" y="2142354"/>
            <a:ext cx="5882356" cy="3596594"/>
          </a:xfrm>
        </p:spPr>
      </p:pic>
      <p:sp>
        <p:nvSpPr>
          <p:cNvPr id="5" name="TextBox 4"/>
          <p:cNvSpPr txBox="1"/>
          <p:nvPr/>
        </p:nvSpPr>
        <p:spPr>
          <a:xfrm>
            <a:off x="1097280" y="1957688"/>
            <a:ext cx="3884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Checkout the branch where you want to have all the changes from the other branch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7278" y="3493231"/>
            <a:ext cx="388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Merge the branch that you want to be merged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4751776"/>
            <a:ext cx="3884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Push the merge between the two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383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COMMAND LINE ???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346" y="1846263"/>
            <a:ext cx="5363633" cy="4022725"/>
          </a:xfrm>
        </p:spPr>
      </p:pic>
    </p:spTree>
    <p:extLst>
      <p:ext uri="{BB962C8B-B14F-4D97-AF65-F5344CB8AC3E}">
        <p14:creationId xmlns:p14="http://schemas.microsoft.com/office/powerpoint/2010/main" val="414280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DELETE BRANCH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0753" y="1845734"/>
            <a:ext cx="3701143" cy="427203"/>
          </a:xfrm>
        </p:spPr>
        <p:txBody>
          <a:bodyPr/>
          <a:lstStyle/>
          <a:p>
            <a:r>
              <a:rPr lang="en-US" dirty="0" smtClean="0"/>
              <a:t>1. Delete branch from local repo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381311"/>
            <a:ext cx="4868091" cy="337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7913" y="1874669"/>
            <a:ext cx="282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Delete branch from origin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589" y="3090201"/>
            <a:ext cx="4868091" cy="19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7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REVERT TO</a:t>
            </a:r>
            <a:br>
              <a:rPr lang="en-US" dirty="0" smtClean="0"/>
            </a:br>
            <a:r>
              <a:rPr lang="en-US" dirty="0" smtClean="0"/>
              <a:t>A SPECIFIC 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274" y="1781013"/>
            <a:ext cx="2081349" cy="462037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/>
              <a:t>1. Type “</a:t>
            </a:r>
            <a:r>
              <a:rPr lang="en-US" dirty="0" err="1" smtClean="0"/>
              <a:t>git</a:t>
            </a:r>
            <a:r>
              <a:rPr lang="en-US" dirty="0" smtClean="0"/>
              <a:t> log” </a:t>
            </a:r>
            <a:r>
              <a:rPr lang="en-US" dirty="0" err="1" smtClean="0"/>
              <a:t>commang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212" y="2253584"/>
            <a:ext cx="3631474" cy="39864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8441" y="1688865"/>
            <a:ext cx="390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Copy the commit number, then type “</a:t>
            </a:r>
            <a:r>
              <a:rPr lang="en-US" dirty="0" err="1" smtClean="0"/>
              <a:t>git</a:t>
            </a:r>
            <a:r>
              <a:rPr lang="en-US" dirty="0" smtClean="0"/>
              <a:t> checkout &lt;number of the commit&gt;”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48" y="2335196"/>
            <a:ext cx="4915626" cy="20901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0945" y="4425358"/>
            <a:ext cx="3356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Now you are in detached mode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48" y="4794690"/>
            <a:ext cx="4915626" cy="12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91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REVERT TO</a:t>
            </a:r>
            <a:br>
              <a:rPr lang="en-US" dirty="0"/>
            </a:br>
            <a:r>
              <a:rPr lang="en-US" dirty="0"/>
              <a:t>A SPECIFIC COMMIT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3369734"/>
            <a:ext cx="3971109" cy="1097763"/>
          </a:xfrm>
        </p:spPr>
        <p:txBody>
          <a:bodyPr>
            <a:normAutofit/>
          </a:bodyPr>
          <a:lstStyle/>
          <a:p>
            <a:r>
              <a:rPr lang="en-US" dirty="0" smtClean="0"/>
              <a:t>4. If you want to apply this commit to a specific branch, you only need to create a branch from that commit.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40" y="2656170"/>
            <a:ext cx="5794829" cy="25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2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TO REVERT TO</a:t>
            </a:r>
            <a:br>
              <a:rPr lang="en-US" dirty="0"/>
            </a:br>
            <a:r>
              <a:rPr lang="en-US" dirty="0"/>
              <a:t>A SPECIFIC COMMIT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528" y="1915064"/>
            <a:ext cx="6411152" cy="3845021"/>
          </a:xfrm>
        </p:spPr>
      </p:pic>
      <p:sp>
        <p:nvSpPr>
          <p:cNvPr id="5" name="TextBox 4"/>
          <p:cNvSpPr txBox="1"/>
          <p:nvPr/>
        </p:nvSpPr>
        <p:spPr>
          <a:xfrm>
            <a:off x="1233577" y="1915064"/>
            <a:ext cx="31658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gitk</a:t>
            </a:r>
            <a:r>
              <a:rPr lang="en-US" dirty="0" smtClean="0"/>
              <a:t> to see all the tree and it can be used to go back to a specific commit even if that branch has been deleted.</a:t>
            </a:r>
          </a:p>
          <a:p>
            <a:r>
              <a:rPr lang="en-US" dirty="0" smtClean="0"/>
              <a:t>Command : </a:t>
            </a:r>
            <a:r>
              <a:rPr lang="en-US" dirty="0" err="1" smtClean="0"/>
              <a:t>gitk</a:t>
            </a:r>
            <a:r>
              <a:rPr lang="en-US" dirty="0" smtClean="0"/>
              <a:t> -all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43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Thanks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74" y="2079171"/>
            <a:ext cx="3872411" cy="38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2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CHECK VERSION OF GIT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076" y="3496764"/>
            <a:ext cx="6159500" cy="495300"/>
          </a:xfrm>
        </p:spPr>
      </p:pic>
    </p:spTree>
    <p:extLst>
      <p:ext uri="{BB962C8B-B14F-4D97-AF65-F5344CB8AC3E}">
        <p14:creationId xmlns:p14="http://schemas.microsoft.com/office/powerpoint/2010/main" val="103636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SET CONFIG VALUES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192636"/>
            <a:ext cx="8067985" cy="25012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2760"/>
            <a:ext cx="8067985" cy="449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92647"/>
            <a:ext cx="8067985" cy="32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NEED HELP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62520" y="2013853"/>
            <a:ext cx="4181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err="1" smtClean="0"/>
              <a:t>git</a:t>
            </a:r>
            <a:r>
              <a:rPr lang="en-US" sz="1600" dirty="0" smtClean="0"/>
              <a:t> help &lt;verb&gt;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/>
              <a:t>git</a:t>
            </a:r>
            <a:r>
              <a:rPr lang="en-US" sz="1600" dirty="0" smtClean="0"/>
              <a:t> &lt;verb&gt; --help</a:t>
            </a:r>
          </a:p>
          <a:p>
            <a:pPr marL="285750" indent="-285750">
              <a:buFont typeface="Arial" charset="0"/>
              <a:buChar char="•"/>
            </a:pPr>
            <a:endParaRPr lang="en-US" sz="1200" dirty="0"/>
          </a:p>
          <a:p>
            <a:pPr marL="285750" indent="-285750">
              <a:buFont typeface="Arial" charset="0"/>
              <a:buChar char="•"/>
            </a:pPr>
            <a:endParaRPr lang="en-US" sz="1200" dirty="0" smtClean="0"/>
          </a:p>
          <a:p>
            <a:r>
              <a:rPr lang="en-US" sz="1600" dirty="0" smtClean="0"/>
              <a:t>Example: </a:t>
            </a:r>
            <a:endParaRPr lang="en-US" sz="1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39" y="1899530"/>
            <a:ext cx="3459061" cy="402272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20" y="3214182"/>
            <a:ext cx="4539228" cy="37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5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INITIALIZE A REPOSITORY FROM EXISTING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you need to go to the local repository dir.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71" y="2262728"/>
            <a:ext cx="5166017" cy="3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INITIALIZE A REPOSITORY FROM EXISTING CODE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 the repo </a:t>
            </a:r>
            <a:r>
              <a:rPr lang="en-US" dirty="0" err="1" smtClean="0"/>
              <a:t>dir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.</a:t>
            </a:r>
            <a:r>
              <a:rPr lang="en-US" dirty="0" err="1" smtClean="0"/>
              <a:t>git</a:t>
            </a:r>
            <a:r>
              <a:rPr lang="en-US" dirty="0" smtClean="0"/>
              <a:t> file contains all the info and data to connect to our repo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17" y="2847937"/>
            <a:ext cx="7648526" cy="201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INITIALIZE A REPOSITORY FROM EXISTING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599430"/>
            <a:ext cx="10058400" cy="3269663"/>
          </a:xfrm>
        </p:spPr>
        <p:txBody>
          <a:bodyPr/>
          <a:lstStyle/>
          <a:p>
            <a:pPr lvl="1"/>
            <a:r>
              <a:rPr lang="en-US" dirty="0" smtClean="0"/>
              <a:t>If we want to stop tracking our project with </a:t>
            </a:r>
            <a:r>
              <a:rPr lang="en-US" dirty="0" err="1" smtClean="0"/>
              <a:t>git</a:t>
            </a:r>
            <a:r>
              <a:rPr lang="en-US" dirty="0" smtClean="0"/>
              <a:t>, we need to remove our .</a:t>
            </a:r>
            <a:r>
              <a:rPr lang="en-US" dirty="0" err="1" smtClean="0"/>
              <a:t>git</a:t>
            </a:r>
            <a:r>
              <a:rPr lang="en-US" dirty="0" smtClean="0"/>
              <a:t> dir. (remove this .</a:t>
            </a:r>
            <a:r>
              <a:rPr lang="en-US" dirty="0" err="1" smtClean="0"/>
              <a:t>git</a:t>
            </a:r>
            <a:r>
              <a:rPr lang="en-US" dirty="0" smtClean="0"/>
              <a:t> dir.)</a:t>
            </a:r>
            <a:endParaRPr lang="en-US" dirty="0"/>
          </a:p>
          <a:p>
            <a:pPr lvl="1"/>
            <a:r>
              <a:rPr lang="en-US" dirty="0" smtClean="0"/>
              <a:t>To reinitialize </a:t>
            </a:r>
            <a:r>
              <a:rPr lang="en-US" dirty="0" err="1" smtClean="0"/>
              <a:t>git</a:t>
            </a:r>
            <a:r>
              <a:rPr lang="en-US" dirty="0" smtClean="0"/>
              <a:t> repository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94" y="3843266"/>
            <a:ext cx="7367171" cy="7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4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CLONE A REMOTE REPO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65" y="1926738"/>
            <a:ext cx="5406098" cy="24782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43" y="1926738"/>
            <a:ext cx="5887916" cy="1602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43" y="3529560"/>
            <a:ext cx="5887916" cy="4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6501</TotalTime>
  <Words>525</Words>
  <Application>Microsoft Macintosh PowerPoint</Application>
  <PresentationFormat>Widescreen</PresentationFormat>
  <Paragraphs>77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Mangal</vt:lpstr>
      <vt:lpstr>Arial</vt:lpstr>
      <vt:lpstr>Retrospect</vt:lpstr>
      <vt:lpstr>Learn Git</vt:lpstr>
      <vt:lpstr>COMMAND LINE ???</vt:lpstr>
      <vt:lpstr>CHECK VERSION OF GIT</vt:lpstr>
      <vt:lpstr>HOW TO SET CONFIG VALUES</vt:lpstr>
      <vt:lpstr>NEED HELP</vt:lpstr>
      <vt:lpstr>INITIALIZE A REPOSITORY FROM EXISTING CODE</vt:lpstr>
      <vt:lpstr>INITIALIZE A REPOSITORY FROM EXISTING CODE</vt:lpstr>
      <vt:lpstr>INITIALIZE A REPOSITORY FROM EXISTING CODE</vt:lpstr>
      <vt:lpstr>CLONE A REMOTE REPO</vt:lpstr>
      <vt:lpstr>BEFORE COMMIT</vt:lpstr>
      <vt:lpstr>GITIGNORE FILE</vt:lpstr>
      <vt:lpstr>Work flow</vt:lpstr>
      <vt:lpstr>WORK FLOW</vt:lpstr>
      <vt:lpstr>WORK FLOW</vt:lpstr>
      <vt:lpstr>WORK FLOW</vt:lpstr>
      <vt:lpstr>HOW TO MAKE A BRANCH</vt:lpstr>
      <vt:lpstr>HOW TO MAKE A RIGHT  COMMIT AND A PUSH</vt:lpstr>
      <vt:lpstr>HOW TO MAKE A RIGHT  COMMIT AND A PUSH</vt:lpstr>
      <vt:lpstr>HOW TO MAKE A  RIGHT MERGE</vt:lpstr>
      <vt:lpstr>DELETE BRANCH </vt:lpstr>
      <vt:lpstr>HOW TO REVERT TO A SPECIFIC COMMIT</vt:lpstr>
      <vt:lpstr>HOW TO REVERT TO A SPECIFIC COMMIT</vt:lpstr>
      <vt:lpstr>HOW TO REVERT TO A SPECIFIC COMMIT</vt:lpstr>
      <vt:lpstr>Thanks!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Git</dc:title>
  <dc:creator>Microsoft Office User</dc:creator>
  <cp:lastModifiedBy>Microsoft Office User</cp:lastModifiedBy>
  <cp:revision>71</cp:revision>
  <dcterms:created xsi:type="dcterms:W3CDTF">2017-09-27T10:45:06Z</dcterms:created>
  <dcterms:modified xsi:type="dcterms:W3CDTF">2017-10-04T07:30:49Z</dcterms:modified>
</cp:coreProperties>
</file>